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1040" r:id="rId3"/>
    <p:sldId id="1049" r:id="rId4"/>
    <p:sldId id="1081" r:id="rId5"/>
    <p:sldId id="1080" r:id="rId6"/>
    <p:sldId id="1077" r:id="rId7"/>
    <p:sldId id="1082" r:id="rId8"/>
    <p:sldId id="1078" r:id="rId9"/>
    <p:sldId id="1083" r:id="rId10"/>
    <p:sldId id="1084" r:id="rId11"/>
    <p:sldId id="1073" r:id="rId12"/>
    <p:sldId id="1071" r:id="rId13"/>
    <p:sldId id="1072" r:id="rId14"/>
    <p:sldId id="1076" r:id="rId15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17"/>
      <p:italic r:id="rId18"/>
    </p:embeddedFont>
    <p:embeddedFont>
      <p:font typeface="Muli Light" panose="020B0600000101010101" charset="0"/>
      <p:regular r:id="rId19"/>
      <p:bold r:id="rId20"/>
      <p:italic r:id="rId21"/>
      <p:boldItalic r:id="rId22"/>
    </p:embeddedFont>
    <p:embeddedFont>
      <p:font typeface="Poppins" panose="020B0600000101010101" charset="0"/>
      <p:regular r:id="rId23"/>
      <p:bold r:id="rId24"/>
      <p:italic r:id="rId25"/>
      <p:boldItalic r:id="rId26"/>
    </p:embeddedFont>
    <p:embeddedFont>
      <p:font typeface="Poppins Light" panose="020B0600000101010101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79069B-CB89-472A-88E6-B36C00E36C8E}">
  <a:tblStyle styleId="{4279069B-CB89-472A-88E6-B36C00E36C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190" autoAdjust="0"/>
  </p:normalViewPr>
  <p:slideViewPr>
    <p:cSldViewPr snapToGrid="0">
      <p:cViewPr varScale="1">
        <p:scale>
          <a:sx n="63" d="100"/>
          <a:sy n="63" d="100"/>
        </p:scale>
        <p:origin x="115" y="6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EA15A-2915-4FBE-AD6D-1D21DB7AF42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3BE82A0-946F-4AB0-A218-7D2877052FAB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bg1"/>
            </a:solidFill>
          </a:endParaRPr>
        </a:p>
      </dgm:t>
    </dgm:pt>
    <dgm:pt modelId="{F6F1BB86-D012-4CCE-B5C3-45D2925C15EB}" type="sibTrans" cxnId="{EC21B28B-958F-4535-ACF7-71D941583CF2}">
      <dgm:prSet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하늘, 사람, 실외이(가) 표시된 사진&#10;&#10;자동 생성된 설명">
            <a:extLst>
              <a:ext uri="{FF2B5EF4-FFF2-40B4-BE49-F238E27FC236}">
                <a16:creationId xmlns:a16="http://schemas.microsoft.com/office/drawing/2014/main" id="{84A609CD-16D4-4872-B5E3-52C095453E07}"/>
              </a:ext>
            </a:extLst>
          </dgm14:cNvPr>
        </a:ext>
      </dgm:extLst>
    </dgm:pt>
    <dgm:pt modelId="{748AE54E-41E6-475C-B0C7-8E5F399CA517}" type="parTrans" cxnId="{EC21B28B-958F-4535-ACF7-71D941583CF2}">
      <dgm:prSet/>
      <dgm:spPr/>
      <dgm:t>
        <a:bodyPr/>
        <a:lstStyle/>
        <a:p>
          <a:pPr latinLnBrk="1"/>
          <a:endParaRPr lang="ko-KR" altLang="en-US"/>
        </a:p>
      </dgm:t>
    </dgm:pt>
    <dgm:pt modelId="{91A48EC6-2932-4CCA-96CF-3705ED3F7AE1}" type="pres">
      <dgm:prSet presAssocID="{C16EA15A-2915-4FBE-AD6D-1D21DB7AF423}" presName="Name0" presStyleCnt="0">
        <dgm:presLayoutVars>
          <dgm:chMax val="7"/>
          <dgm:chPref val="7"/>
          <dgm:dir/>
        </dgm:presLayoutVars>
      </dgm:prSet>
      <dgm:spPr/>
    </dgm:pt>
    <dgm:pt modelId="{4593179F-A001-457A-9450-E4049D77F8BF}" type="pres">
      <dgm:prSet presAssocID="{C16EA15A-2915-4FBE-AD6D-1D21DB7AF423}" presName="Name1" presStyleCnt="0"/>
      <dgm:spPr/>
    </dgm:pt>
    <dgm:pt modelId="{CD95490E-09B3-4AA4-A916-2F63F7D56B77}" type="pres">
      <dgm:prSet presAssocID="{F6F1BB86-D012-4CCE-B5C3-45D2925C15EB}" presName="picture_1" presStyleCnt="0"/>
      <dgm:spPr/>
    </dgm:pt>
    <dgm:pt modelId="{9B5A16A4-A591-45A4-879F-9ABB305C1E47}" type="pres">
      <dgm:prSet presAssocID="{F6F1BB86-D012-4CCE-B5C3-45D2925C15EB}" presName="pictureRepeatNode" presStyleLbl="alignImgPlace1" presStyleIdx="0" presStyleCnt="1" custScaleX="129031" custScaleY="130857" custLinFactNeighborX="-3454" custLinFactNeighborY="2188"/>
      <dgm:spPr/>
    </dgm:pt>
    <dgm:pt modelId="{67C1230E-49C5-40C0-803B-883AC624818B}" type="pres">
      <dgm:prSet presAssocID="{53BE82A0-946F-4AB0-A218-7D2877052FA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8C636E02-1408-498D-A288-C07DFC62C098}" type="presOf" srcId="{53BE82A0-946F-4AB0-A218-7D2877052FAB}" destId="{67C1230E-49C5-40C0-803B-883AC624818B}" srcOrd="0" destOrd="0" presId="urn:microsoft.com/office/officeart/2008/layout/CircularPictureCallout"/>
    <dgm:cxn modelId="{EC21B28B-958F-4535-ACF7-71D941583CF2}" srcId="{C16EA15A-2915-4FBE-AD6D-1D21DB7AF423}" destId="{53BE82A0-946F-4AB0-A218-7D2877052FAB}" srcOrd="0" destOrd="0" parTransId="{748AE54E-41E6-475C-B0C7-8E5F399CA517}" sibTransId="{F6F1BB86-D012-4CCE-B5C3-45D2925C15EB}"/>
    <dgm:cxn modelId="{D689BBBD-700C-4391-8A00-B33917998744}" type="presOf" srcId="{F6F1BB86-D012-4CCE-B5C3-45D2925C15EB}" destId="{9B5A16A4-A591-45A4-879F-9ABB305C1E47}" srcOrd="0" destOrd="0" presId="urn:microsoft.com/office/officeart/2008/layout/CircularPictureCallout"/>
    <dgm:cxn modelId="{BE7E4BD7-BBAD-4426-9F5C-E309CE8E28F1}" type="presOf" srcId="{C16EA15A-2915-4FBE-AD6D-1D21DB7AF423}" destId="{91A48EC6-2932-4CCA-96CF-3705ED3F7AE1}" srcOrd="0" destOrd="0" presId="urn:microsoft.com/office/officeart/2008/layout/CircularPictureCallout"/>
    <dgm:cxn modelId="{14EB083A-216A-474B-875B-2A340C1F9049}" type="presParOf" srcId="{91A48EC6-2932-4CCA-96CF-3705ED3F7AE1}" destId="{4593179F-A001-457A-9450-E4049D77F8BF}" srcOrd="0" destOrd="0" presId="urn:microsoft.com/office/officeart/2008/layout/CircularPictureCallout"/>
    <dgm:cxn modelId="{43C84E35-D5D6-4EEB-8E89-D82E10C633A2}" type="presParOf" srcId="{4593179F-A001-457A-9450-E4049D77F8BF}" destId="{CD95490E-09B3-4AA4-A916-2F63F7D56B77}" srcOrd="0" destOrd="0" presId="urn:microsoft.com/office/officeart/2008/layout/CircularPictureCallout"/>
    <dgm:cxn modelId="{6F83F49D-6501-4D80-BE26-56548417242D}" type="presParOf" srcId="{CD95490E-09B3-4AA4-A916-2F63F7D56B77}" destId="{9B5A16A4-A591-45A4-879F-9ABB305C1E47}" srcOrd="0" destOrd="0" presId="urn:microsoft.com/office/officeart/2008/layout/CircularPictureCallout"/>
    <dgm:cxn modelId="{D39896D5-A5DB-4EB3-82D2-24E07241C473}" type="presParOf" srcId="{4593179F-A001-457A-9450-E4049D77F8BF}" destId="{67C1230E-49C5-40C0-803B-883AC624818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6121E-1552-487F-9936-230A1AA446F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7D89973-4395-4B2A-BEB4-FDA4B95BDF39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F8B08999-56CA-40F5-A288-8D23EAA2BCE4}" type="parTrans" cxnId="{24F0F4B7-7303-4FCE-9264-499B951EB30F}">
      <dgm:prSet/>
      <dgm:spPr/>
      <dgm:t>
        <a:bodyPr/>
        <a:lstStyle/>
        <a:p>
          <a:pPr latinLnBrk="1"/>
          <a:endParaRPr lang="ko-KR" altLang="en-US"/>
        </a:p>
      </dgm:t>
    </dgm:pt>
    <dgm:pt modelId="{859AAA88-B010-4AE3-85F1-20717940C037}" type="sibTrans" cxnId="{24F0F4B7-7303-4FCE-9264-499B951EB30F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벽, 실내, 남자이(가) 표시된 사진&#10;&#10;자동 생성된 설명">
            <a:extLst>
              <a:ext uri="{FF2B5EF4-FFF2-40B4-BE49-F238E27FC236}">
                <a16:creationId xmlns:a16="http://schemas.microsoft.com/office/drawing/2014/main" id="{32CCF3CE-7835-463D-9C0E-0D8932AA7278}"/>
              </a:ext>
            </a:extLst>
          </dgm14:cNvPr>
        </a:ext>
      </dgm:extLst>
    </dgm:pt>
    <dgm:pt modelId="{ACB29CBF-CED8-4F54-981D-C87D4397C8D9}" type="pres">
      <dgm:prSet presAssocID="{2D36121E-1552-487F-9936-230A1AA446F1}" presName="Name0" presStyleCnt="0">
        <dgm:presLayoutVars>
          <dgm:chMax val="7"/>
          <dgm:chPref val="7"/>
          <dgm:dir/>
        </dgm:presLayoutVars>
      </dgm:prSet>
      <dgm:spPr/>
    </dgm:pt>
    <dgm:pt modelId="{A4397850-1B2D-41B6-986D-E5AFD30BE553}" type="pres">
      <dgm:prSet presAssocID="{2D36121E-1552-487F-9936-230A1AA446F1}" presName="Name1" presStyleCnt="0"/>
      <dgm:spPr/>
    </dgm:pt>
    <dgm:pt modelId="{C30AB994-AB65-4D57-8CE8-023DE0173575}" type="pres">
      <dgm:prSet presAssocID="{859AAA88-B010-4AE3-85F1-20717940C037}" presName="picture_1" presStyleCnt="0"/>
      <dgm:spPr/>
    </dgm:pt>
    <dgm:pt modelId="{B79449B8-D2C5-459C-BE5F-E57659233D78}" type="pres">
      <dgm:prSet presAssocID="{859AAA88-B010-4AE3-85F1-20717940C037}" presName="pictureRepeatNode" presStyleLbl="alignImgPlace1" presStyleIdx="0" presStyleCnt="1" custScaleX="128965" custScaleY="133825" custLinFactNeighborX="9139" custLinFactNeighborY="12457"/>
      <dgm:spPr/>
    </dgm:pt>
    <dgm:pt modelId="{9E7D4AAA-46A8-47C2-8A36-C4344B073FFE}" type="pres">
      <dgm:prSet presAssocID="{87D89973-4395-4B2A-BEB4-FDA4B95BDF39}" presName="text_1" presStyleLbl="node1" presStyleIdx="0" presStyleCnt="0" custLinFactY="12724" custLinFactNeighborX="-98201" custLinFactNeighborY="100000">
        <dgm:presLayoutVars>
          <dgm:bulletEnabled val="1"/>
        </dgm:presLayoutVars>
      </dgm:prSet>
      <dgm:spPr/>
    </dgm:pt>
  </dgm:ptLst>
  <dgm:cxnLst>
    <dgm:cxn modelId="{52754F04-4861-4D25-9EBE-17C100DBDDEE}" type="presOf" srcId="{859AAA88-B010-4AE3-85F1-20717940C037}" destId="{B79449B8-D2C5-459C-BE5F-E57659233D78}" srcOrd="0" destOrd="0" presId="urn:microsoft.com/office/officeart/2008/layout/CircularPictureCallout"/>
    <dgm:cxn modelId="{0512E339-4B56-4E8A-A911-1323F163756C}" type="presOf" srcId="{2D36121E-1552-487F-9936-230A1AA446F1}" destId="{ACB29CBF-CED8-4F54-981D-C87D4397C8D9}" srcOrd="0" destOrd="0" presId="urn:microsoft.com/office/officeart/2008/layout/CircularPictureCallout"/>
    <dgm:cxn modelId="{24F0F4B7-7303-4FCE-9264-499B951EB30F}" srcId="{2D36121E-1552-487F-9936-230A1AA446F1}" destId="{87D89973-4395-4B2A-BEB4-FDA4B95BDF39}" srcOrd="0" destOrd="0" parTransId="{F8B08999-56CA-40F5-A288-8D23EAA2BCE4}" sibTransId="{859AAA88-B010-4AE3-85F1-20717940C037}"/>
    <dgm:cxn modelId="{D7677CE9-FAD7-4C0A-91E7-8A173FF63D50}" type="presOf" srcId="{87D89973-4395-4B2A-BEB4-FDA4B95BDF39}" destId="{9E7D4AAA-46A8-47C2-8A36-C4344B073FFE}" srcOrd="0" destOrd="0" presId="urn:microsoft.com/office/officeart/2008/layout/CircularPictureCallout"/>
    <dgm:cxn modelId="{69AEC962-8B14-4C90-80B1-F5E7FE3E7756}" type="presParOf" srcId="{ACB29CBF-CED8-4F54-981D-C87D4397C8D9}" destId="{A4397850-1B2D-41B6-986D-E5AFD30BE553}" srcOrd="0" destOrd="0" presId="urn:microsoft.com/office/officeart/2008/layout/CircularPictureCallout"/>
    <dgm:cxn modelId="{9843E576-45AD-410C-8FE4-381B48A6C946}" type="presParOf" srcId="{A4397850-1B2D-41B6-986D-E5AFD30BE553}" destId="{C30AB994-AB65-4D57-8CE8-023DE0173575}" srcOrd="0" destOrd="0" presId="urn:microsoft.com/office/officeart/2008/layout/CircularPictureCallout"/>
    <dgm:cxn modelId="{A6A154AF-D997-4D1A-907E-7C13B83A8022}" type="presParOf" srcId="{C30AB994-AB65-4D57-8CE8-023DE0173575}" destId="{B79449B8-D2C5-459C-BE5F-E57659233D78}" srcOrd="0" destOrd="0" presId="urn:microsoft.com/office/officeart/2008/layout/CircularPictureCallout"/>
    <dgm:cxn modelId="{B4D6663F-5734-41A8-99BD-2A248821513B}" type="presParOf" srcId="{A4397850-1B2D-41B6-986D-E5AFD30BE553}" destId="{9E7D4AAA-46A8-47C2-8A36-C4344B073FF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1ABBD-28A9-4954-A5E0-17A6C20219A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9840B39-CC43-484B-B83D-B99A392494EB}">
      <dgm:prSet phldrT="[텍스트]"/>
      <dgm:spPr/>
      <dgm:t>
        <a:bodyPr/>
        <a:lstStyle/>
        <a:p>
          <a:pPr latinLnBrk="1"/>
          <a:r>
            <a:rPr lang="en-US" altLang="ko-KR" dirty="0"/>
            <a:t>1</a:t>
          </a:r>
          <a:endParaRPr lang="ko-KR" altLang="en-US" dirty="0"/>
        </a:p>
      </dgm:t>
    </dgm:pt>
    <dgm:pt modelId="{CCBC3896-4E35-40CF-9E17-95288860FF77}" type="parTrans" cxnId="{7C5A9DA8-8729-4B15-9072-4AE4F8EB1551}">
      <dgm:prSet/>
      <dgm:spPr/>
      <dgm:t>
        <a:bodyPr/>
        <a:lstStyle/>
        <a:p>
          <a:pPr latinLnBrk="1"/>
          <a:endParaRPr lang="ko-KR" altLang="en-US"/>
        </a:p>
      </dgm:t>
    </dgm:pt>
    <dgm:pt modelId="{E4E6FE16-5E5B-40D1-A1F6-C95F3FE6019C}" type="sibTrans" cxnId="{7C5A9DA8-8729-4B15-9072-4AE4F8EB1551}">
      <dgm:prSet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하늘, 실외, 물이(가) 표시된 사진&#10;&#10;자동 생성된 설명">
            <a:extLst>
              <a:ext uri="{FF2B5EF4-FFF2-40B4-BE49-F238E27FC236}">
                <a16:creationId xmlns:a16="http://schemas.microsoft.com/office/drawing/2014/main" id="{8EE42DFB-2E5E-4511-863D-39B76E4C52B4}"/>
              </a:ext>
            </a:extLst>
          </dgm14:cNvPr>
        </a:ext>
      </dgm:extLst>
    </dgm:pt>
    <dgm:pt modelId="{82F42352-A66A-472C-B5DB-786D0A3669BC}" type="pres">
      <dgm:prSet presAssocID="{9171ABBD-28A9-4954-A5E0-17A6C20219A8}" presName="Name0" presStyleCnt="0">
        <dgm:presLayoutVars>
          <dgm:chMax val="7"/>
          <dgm:chPref val="7"/>
          <dgm:dir/>
        </dgm:presLayoutVars>
      </dgm:prSet>
      <dgm:spPr/>
    </dgm:pt>
    <dgm:pt modelId="{46C61EFB-8BB8-4A63-8918-A0922BDF0300}" type="pres">
      <dgm:prSet presAssocID="{9171ABBD-28A9-4954-A5E0-17A6C20219A8}" presName="Name1" presStyleCnt="0"/>
      <dgm:spPr/>
    </dgm:pt>
    <dgm:pt modelId="{861E336F-FA67-438E-90B3-107BEC395FE7}" type="pres">
      <dgm:prSet presAssocID="{E4E6FE16-5E5B-40D1-A1F6-C95F3FE6019C}" presName="picture_1" presStyleCnt="0"/>
      <dgm:spPr/>
    </dgm:pt>
    <dgm:pt modelId="{84BC25AB-1D81-4F77-ADB1-F86044DB7B06}" type="pres">
      <dgm:prSet presAssocID="{E4E6FE16-5E5B-40D1-A1F6-C95F3FE6019C}" presName="pictureRepeatNode" presStyleLbl="alignImgPlace1" presStyleIdx="0" presStyleCnt="1" custScaleX="106076" custScaleY="110634" custLinFactNeighborX="1096" custLinFactNeighborY="19315"/>
      <dgm:spPr/>
    </dgm:pt>
    <dgm:pt modelId="{5FF2634A-EA81-4D59-A4AE-4210FC47BFAC}" type="pres">
      <dgm:prSet presAssocID="{49840B39-CC43-484B-B83D-B99A392494EB}" presName="text_1" presStyleLbl="node1" presStyleIdx="0" presStyleCnt="0" custLinFactX="-11582" custLinFactNeighborX="-100000" custLinFactNeighborY="59935">
        <dgm:presLayoutVars>
          <dgm:bulletEnabled val="1"/>
        </dgm:presLayoutVars>
      </dgm:prSet>
      <dgm:spPr/>
    </dgm:pt>
  </dgm:ptLst>
  <dgm:cxnLst>
    <dgm:cxn modelId="{BC5CF017-77E1-40AD-B4F9-D75D2530E482}" type="presOf" srcId="{49840B39-CC43-484B-B83D-B99A392494EB}" destId="{5FF2634A-EA81-4D59-A4AE-4210FC47BFAC}" srcOrd="0" destOrd="0" presId="urn:microsoft.com/office/officeart/2008/layout/CircularPictureCallout"/>
    <dgm:cxn modelId="{7C1C1634-45C3-4ADF-A7CD-2A03F2E3F3AE}" type="presOf" srcId="{E4E6FE16-5E5B-40D1-A1F6-C95F3FE6019C}" destId="{84BC25AB-1D81-4F77-ADB1-F86044DB7B06}" srcOrd="0" destOrd="0" presId="urn:microsoft.com/office/officeart/2008/layout/CircularPictureCallout"/>
    <dgm:cxn modelId="{0A4F2F8B-E02A-4D0D-AF10-7A36D21D97A1}" type="presOf" srcId="{9171ABBD-28A9-4954-A5E0-17A6C20219A8}" destId="{82F42352-A66A-472C-B5DB-786D0A3669BC}" srcOrd="0" destOrd="0" presId="urn:microsoft.com/office/officeart/2008/layout/CircularPictureCallout"/>
    <dgm:cxn modelId="{7C5A9DA8-8729-4B15-9072-4AE4F8EB1551}" srcId="{9171ABBD-28A9-4954-A5E0-17A6C20219A8}" destId="{49840B39-CC43-484B-B83D-B99A392494EB}" srcOrd="0" destOrd="0" parTransId="{CCBC3896-4E35-40CF-9E17-95288860FF77}" sibTransId="{E4E6FE16-5E5B-40D1-A1F6-C95F3FE6019C}"/>
    <dgm:cxn modelId="{83623F9D-7BD6-468D-AA77-6CCD5E194B07}" type="presParOf" srcId="{82F42352-A66A-472C-B5DB-786D0A3669BC}" destId="{46C61EFB-8BB8-4A63-8918-A0922BDF0300}" srcOrd="0" destOrd="0" presId="urn:microsoft.com/office/officeart/2008/layout/CircularPictureCallout"/>
    <dgm:cxn modelId="{C35EE798-5210-4218-8BFA-C4AE67E15681}" type="presParOf" srcId="{46C61EFB-8BB8-4A63-8918-A0922BDF0300}" destId="{861E336F-FA67-438E-90B3-107BEC395FE7}" srcOrd="0" destOrd="0" presId="urn:microsoft.com/office/officeart/2008/layout/CircularPictureCallout"/>
    <dgm:cxn modelId="{98718AA4-35E7-42F6-81BB-05E3F8E56A6F}" type="presParOf" srcId="{861E336F-FA67-438E-90B3-107BEC395FE7}" destId="{84BC25AB-1D81-4F77-ADB1-F86044DB7B06}" srcOrd="0" destOrd="0" presId="urn:microsoft.com/office/officeart/2008/layout/CircularPictureCallout"/>
    <dgm:cxn modelId="{F875EFF4-0728-47EA-89DF-74E0D8282D10}" type="presParOf" srcId="{46C61EFB-8BB8-4A63-8918-A0922BDF0300}" destId="{5FF2634A-EA81-4D59-A4AE-4210FC47BFAC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A16A4-A591-45A4-879F-9ABB305C1E47}">
      <dsp:nvSpPr>
        <dsp:cNvPr id="0" name=""/>
        <dsp:cNvSpPr/>
      </dsp:nvSpPr>
      <dsp:spPr>
        <a:xfrm>
          <a:off x="327631" y="140239"/>
          <a:ext cx="1319825" cy="133850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1230E-49C5-40C0-803B-883AC624818B}">
      <dsp:nvSpPr>
        <dsp:cNvPr id="0" name=""/>
        <dsp:cNvSpPr/>
      </dsp:nvSpPr>
      <dsp:spPr>
        <a:xfrm>
          <a:off x="695554" y="818819"/>
          <a:ext cx="654639" cy="33754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 dirty="0">
            <a:solidFill>
              <a:schemeClr val="bg1"/>
            </a:solidFill>
          </a:endParaRPr>
        </a:p>
      </dsp:txBody>
      <dsp:txXfrm>
        <a:off x="695554" y="818819"/>
        <a:ext cx="654639" cy="337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449B8-D2C5-459C-BE5F-E57659233D78}">
      <dsp:nvSpPr>
        <dsp:cNvPr id="0" name=""/>
        <dsp:cNvSpPr/>
      </dsp:nvSpPr>
      <dsp:spPr>
        <a:xfrm>
          <a:off x="433860" y="316061"/>
          <a:ext cx="1252958" cy="130017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D4AAA-46A8-47C2-8A36-C4344B073FFE}">
      <dsp:nvSpPr>
        <dsp:cNvPr id="0" name=""/>
        <dsp:cNvSpPr/>
      </dsp:nvSpPr>
      <dsp:spPr>
        <a:xfrm>
          <a:off x="50048" y="1236647"/>
          <a:ext cx="621791" cy="32061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dirty="0"/>
        </a:p>
      </dsp:txBody>
      <dsp:txXfrm>
        <a:off x="50048" y="1236647"/>
        <a:ext cx="621791" cy="3206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C25AB-1D81-4F77-ADB1-F86044DB7B06}">
      <dsp:nvSpPr>
        <dsp:cNvPr id="0" name=""/>
        <dsp:cNvSpPr/>
      </dsp:nvSpPr>
      <dsp:spPr>
        <a:xfrm>
          <a:off x="575331" y="560507"/>
          <a:ext cx="1269899" cy="132446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2634A-EA81-4D59-A4AE-4210FC47BFAC}">
      <dsp:nvSpPr>
        <dsp:cNvPr id="0" name=""/>
        <dsp:cNvSpPr/>
      </dsp:nvSpPr>
      <dsp:spPr>
        <a:xfrm>
          <a:off x="0" y="1265402"/>
          <a:ext cx="766182" cy="3950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1</a:t>
          </a:r>
          <a:endParaRPr lang="ko-KR" altLang="en-US" sz="3000" kern="1200" dirty="0"/>
        </a:p>
      </dsp:txBody>
      <dsp:txXfrm>
        <a:off x="0" y="1265402"/>
        <a:ext cx="766182" cy="395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Muli Light" panose="020B0600000101010101" charset="0"/>
        <a:ea typeface="Muli Light" panose="020B0600000101010101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latin typeface="Muli Light" panose="020B0600000101010101" charset="0"/>
              </a:rPr>
              <a:pPr/>
              <a:t>2</a:t>
            </a:fld>
            <a:endParaRPr lang="en-US">
              <a:latin typeface="Muli Ligh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509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9540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2117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8375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0205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Muli Light" panose="020B0600000101010101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02870"/>
            <a:ext cx="7348373" cy="530915"/>
          </a:xfrm>
        </p:spPr>
        <p:txBody>
          <a:bodyPr/>
          <a:lstStyle>
            <a:lvl1pPr algn="l">
              <a:defRPr>
                <a:latin typeface="Muli Light" panose="020B0600000101010101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16" y="633784"/>
            <a:ext cx="7348373" cy="448584"/>
          </a:xfrm>
        </p:spPr>
        <p:txBody>
          <a:bodyPr wrap="square">
            <a:spAutoFit/>
          </a:bodyPr>
          <a:lstStyle>
            <a:lvl1pPr marL="0" indent="0" algn="l">
              <a:buNone/>
              <a:defRPr sz="21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46127" y="4677984"/>
            <a:ext cx="329431" cy="32943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0" dirty="0">
                <a:latin typeface="Muli Light" panose="020B0600000101010101" charset="0"/>
              </a:endParaRPr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27" y="4677984"/>
            <a:ext cx="329431" cy="292828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330860"/>
            <a:ext cx="821616" cy="812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6366" y="172154"/>
            <a:ext cx="1220830" cy="33835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892075" y="71894"/>
            <a:ext cx="1195121" cy="5400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Muli Light" panose="020B0600000101010101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A1CCD-60C5-486B-ACAD-47D83FA9ECF8}"/>
              </a:ext>
            </a:extLst>
          </p:cNvPr>
          <p:cNvSpPr/>
          <p:nvPr userDrawn="1"/>
        </p:nvSpPr>
        <p:spPr>
          <a:xfrm>
            <a:off x="89502" y="4515966"/>
            <a:ext cx="702078" cy="530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Muli Ligh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12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6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uli Light" panose="020B0600000101010101" charset="0"/>
          <a:ea typeface="Muli Light" panose="020B0600000101010101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laji-ca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www.twitch.tv/videos/409803829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305178"/>
                </a:solidFill>
                <a:cs typeface="Arial" panose="020B0604020202020204" pitchFamily="34" charset="0"/>
              </a:rPr>
              <a:t>Capstone Design</a:t>
            </a:r>
            <a:br>
              <a:rPr lang="en-US" altLang="ko-KR" dirty="0">
                <a:solidFill>
                  <a:srgbClr val="305178"/>
                </a:solidFill>
                <a:cs typeface="Arial" panose="020B0604020202020204" pitchFamily="34" charset="0"/>
              </a:rPr>
            </a:br>
            <a:r>
              <a:rPr lang="en-US" altLang="ko-KR" dirty="0"/>
              <a:t>Final Demo Presentation</a:t>
            </a:r>
            <a:br>
              <a:rPr lang="ko-KR" altLang="en-US" dirty="0"/>
            </a:br>
            <a:endParaRPr lang="en-US" altLang="ko-KR" dirty="0">
              <a:solidFill>
                <a:srgbClr val="305178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Demo scenario</a:t>
            </a: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49F9FEE0-ABAE-4FCE-AF2B-4717926C1266}"/>
              </a:ext>
            </a:extLst>
          </p:cNvPr>
          <p:cNvSpPr txBox="1">
            <a:spLocks/>
          </p:cNvSpPr>
          <p:nvPr/>
        </p:nvSpPr>
        <p:spPr>
          <a:xfrm>
            <a:off x="719328" y="803081"/>
            <a:ext cx="8083296" cy="401038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3200" b="1" dirty="0">
                <a:latin typeface="Muli Light" panose="020B0600000101010101" charset="0"/>
                <a:cs typeface="Arial" panose="020B0604020202020204" pitchFamily="34" charset="0"/>
              </a:rPr>
              <a:t>Login (ajs7270)</a:t>
            </a:r>
          </a:p>
          <a:p>
            <a:pPr marL="514350" indent="-514350">
              <a:buAutoNum type="arabicPeriod"/>
            </a:pPr>
            <a:r>
              <a:rPr lang="en-US" altLang="ko-KR" sz="3200" b="1" dirty="0">
                <a:latin typeface="Muli Light" panose="020B0600000101010101" charset="0"/>
                <a:cs typeface="Arial" panose="020B0604020202020204" pitchFamily="34" charset="0"/>
              </a:rPr>
              <a:t>Upload (Face recognition)</a:t>
            </a:r>
          </a:p>
          <a:p>
            <a:pPr marL="514350" indent="-514350">
              <a:buAutoNum type="arabicPeriod"/>
            </a:pPr>
            <a:r>
              <a:rPr lang="en-US" altLang="ko-KR" sz="3200" b="1" dirty="0">
                <a:solidFill>
                  <a:srgbClr val="0070C0"/>
                </a:solidFill>
                <a:latin typeface="Muli Light" panose="020B0600000101010101" charset="0"/>
                <a:cs typeface="Arial" panose="020B0604020202020204" pitchFamily="34" charset="0"/>
              </a:rPr>
              <a:t>Login as another one (leehj8687)</a:t>
            </a:r>
          </a:p>
          <a:p>
            <a:pPr marL="514350" indent="-514350">
              <a:buAutoNum type="arabicPeriod"/>
            </a:pPr>
            <a:r>
              <a:rPr lang="en-US" altLang="ko-KR" sz="3200" b="1" dirty="0">
                <a:solidFill>
                  <a:srgbClr val="0070C0"/>
                </a:solidFill>
                <a:latin typeface="Muli Light" panose="020B0600000101010101" charset="0"/>
                <a:cs typeface="Arial" panose="020B0604020202020204" pitchFamily="34" charset="0"/>
              </a:rPr>
              <a:t>Payment</a:t>
            </a:r>
          </a:p>
          <a:p>
            <a:pPr marL="514350" indent="-514350">
              <a:buAutoNum type="arabicPeriod"/>
            </a:pPr>
            <a:r>
              <a:rPr lang="en-US" altLang="ko-KR" sz="3200" b="1" dirty="0">
                <a:solidFill>
                  <a:srgbClr val="0070C0"/>
                </a:solidFill>
                <a:latin typeface="Muli Light" panose="020B0600000101010101" charset="0"/>
                <a:cs typeface="Arial" panose="020B0604020202020204" pitchFamily="34" charset="0"/>
              </a:rPr>
              <a:t>Leave account</a:t>
            </a:r>
          </a:p>
          <a:p>
            <a:pPr marL="514350" indent="-514350">
              <a:buAutoNum type="arabicPeriod"/>
            </a:pPr>
            <a:r>
              <a:rPr lang="en-US" altLang="ko-KR" sz="3200" b="1" dirty="0">
                <a:solidFill>
                  <a:srgbClr val="0070C0"/>
                </a:solidFill>
                <a:latin typeface="Muli Light" panose="020B0600000101010101" charset="0"/>
                <a:cs typeface="Arial" panose="020B0604020202020204" pitchFamily="34" charset="0"/>
              </a:rPr>
              <a:t>Login again(leehj8687)</a:t>
            </a:r>
          </a:p>
          <a:p>
            <a:pPr marL="514350" indent="-514350">
              <a:buAutoNum type="arabicPeriod"/>
            </a:pPr>
            <a:r>
              <a:rPr lang="en-US" altLang="ko-KR" sz="3200" b="1" dirty="0">
                <a:latin typeface="Muli Light" panose="020B0600000101010101" charset="0"/>
                <a:cs typeface="Arial" panose="020B0604020202020204" pitchFamily="34" charset="0"/>
              </a:rPr>
              <a:t>Email check</a:t>
            </a:r>
          </a:p>
          <a:p>
            <a:pPr marL="514350" indent="-514350">
              <a:buAutoNum type="arabicPeriod"/>
            </a:pPr>
            <a:r>
              <a:rPr lang="en-US" altLang="ko-KR" sz="3200" b="1" dirty="0">
                <a:latin typeface="Muli Light" panose="020B0600000101010101" charset="0"/>
                <a:cs typeface="Arial" panose="020B0604020202020204" pitchFamily="34" charset="0"/>
              </a:rPr>
              <a:t>History check</a:t>
            </a:r>
          </a:p>
        </p:txBody>
      </p:sp>
    </p:spTree>
    <p:extLst>
      <p:ext uri="{BB962C8B-B14F-4D97-AF65-F5344CB8AC3E}">
        <p14:creationId xmlns:p14="http://schemas.microsoft.com/office/powerpoint/2010/main" val="3845022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22767"/>
              </p:ext>
            </p:extLst>
          </p:nvPr>
        </p:nvGraphicFramePr>
        <p:xfrm>
          <a:off x="676834" y="1104525"/>
          <a:ext cx="7485529" cy="3605146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Week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 Plan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2</a:t>
                      </a:r>
                      <a:r>
                        <a:rPr lang="en-US" altLang="ko-KR" b="0" baseline="30000" dirty="0"/>
                        <a:t>nd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Idea &amp; Proposal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3</a:t>
                      </a:r>
                      <a:r>
                        <a:rPr lang="en-US" altLang="ko-KR" b="0" baseline="300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Muli Light" panose="020B0600000101010101" charset="0"/>
                        </a:rPr>
                        <a:t>Idea &amp; Proposal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4</a:t>
                      </a:r>
                      <a:r>
                        <a:rPr lang="en-US" altLang="ko-KR" b="0" baseline="30000" dirty="0"/>
                        <a:t>th</a:t>
                      </a:r>
                      <a:endParaRPr lang="ko-KR" altLang="en-US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Server construction (Configuration setup : Nginx, domain(bind9), https),</a:t>
                      </a:r>
                    </a:p>
                    <a:p>
                      <a:pPr algn="ctr" latinLnBrk="1"/>
                      <a:r>
                        <a:rPr lang="en-US" altLang="ko-KR" b="0" dirty="0"/>
                        <a:t>Test videos (Twitch/Game/</a:t>
                      </a:r>
                      <a:r>
                        <a:rPr lang="en-US" altLang="ko-KR" b="0" dirty="0" err="1"/>
                        <a:t>Eng</a:t>
                      </a:r>
                      <a:r>
                        <a:rPr lang="en-US" altLang="ko-KR" b="0" dirty="0"/>
                        <a:t>)</a:t>
                      </a:r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5</a:t>
                      </a:r>
                      <a:r>
                        <a:rPr lang="en-US" altLang="ko-KR" b="0" baseline="30000" dirty="0"/>
                        <a:t>th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Login (SNS), Database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6</a:t>
                      </a:r>
                      <a:r>
                        <a:rPr lang="en-US" altLang="ko-KR" b="0" baseline="30000" dirty="0"/>
                        <a:t>th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Video upload &amp; download, Twitch chat API analyze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7th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Frame resizing, Web UI, Designing highlight algorithm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latin typeface="Muli Light" panose="020B0600000101010101" charset="0"/>
                        </a:rPr>
                        <a:t>8th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Demo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427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878929"/>
              </p:ext>
            </p:extLst>
          </p:nvPr>
        </p:nvGraphicFramePr>
        <p:xfrm>
          <a:off x="676834" y="1104525"/>
          <a:ext cx="7485529" cy="3599778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513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uli Light" panose="020B0600000101010101" charset="0"/>
                        </a:rPr>
                        <a:t>9</a:t>
                      </a:r>
                      <a:r>
                        <a:rPr lang="en-US" altLang="ko-KR" baseline="30000" dirty="0"/>
                        <a:t>th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uli Light" panose="020B0600000101010101" charset="0"/>
                        </a:rPr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513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uli Light" panose="020B0600000101010101" charset="0"/>
                        </a:rPr>
                        <a:t>10</a:t>
                      </a:r>
                      <a:r>
                        <a:rPr lang="en-US" altLang="ko-KR" baseline="30000" dirty="0"/>
                        <a:t>th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uli Light" panose="020B0600000101010101" charset="0"/>
                        </a:rPr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513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uli Light" panose="020B0600000101010101" charset="0"/>
                        </a:rPr>
                        <a:t>11</a:t>
                      </a:r>
                      <a:r>
                        <a:rPr lang="en-US" altLang="ko-KR" baseline="30000" dirty="0"/>
                        <a:t>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uli Light" panose="020B0600000101010101" charset="0"/>
                        </a:rPr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513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12</a:t>
                      </a:r>
                      <a:r>
                        <a:rPr lang="en-US" altLang="ko-KR" b="0" baseline="30000" dirty="0"/>
                        <a:t>nd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Muli Light" panose="020B0600000101010101" charset="0"/>
                        </a:rPr>
                        <a:t>Toss (payment), Notification mail,</a:t>
                      </a:r>
                      <a:r>
                        <a:rPr lang="en-US" altLang="ko-KR" b="0" dirty="0">
                          <a:solidFill>
                            <a:srgbClr val="FF0000"/>
                          </a:solidFill>
                        </a:rPr>
                        <a:t> algorithm development, </a:t>
                      </a:r>
                      <a:r>
                        <a:rPr lang="en-US" altLang="ko-KR" b="0" dirty="0"/>
                        <a:t> Server test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513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13</a:t>
                      </a:r>
                      <a:r>
                        <a:rPr lang="en-US" altLang="ko-KR" b="0" baseline="30000" dirty="0"/>
                        <a:t>rd</a:t>
                      </a:r>
                      <a:endParaRPr lang="ko-KR" altLang="en-US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Muli Light" panose="020B0600000101010101" charset="0"/>
                        </a:rPr>
                        <a:t>Preparing for </a:t>
                      </a:r>
                      <a:r>
                        <a:rPr lang="en-US" altLang="ko-KR" b="0">
                          <a:latin typeface="Muli Light" panose="020B0600000101010101" charset="0"/>
                        </a:rPr>
                        <a:t>Final demo</a:t>
                      </a:r>
                      <a:r>
                        <a:rPr lang="en-US" altLang="ko-KR" b="0"/>
                        <a:t> </a:t>
                      </a:r>
                      <a:r>
                        <a:rPr lang="en-US" altLang="ko-KR" b="0" dirty="0"/>
                        <a:t>, </a:t>
                      </a:r>
                      <a:r>
                        <a:rPr lang="en-US" altLang="ko-KR" b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Queueing for threads</a:t>
                      </a:r>
                      <a:endParaRPr lang="ko-KR" altLang="en-US" b="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513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Muli Light" panose="020B0600000101010101" charset="0"/>
                        </a:rPr>
                        <a:t>14</a:t>
                      </a:r>
                      <a:r>
                        <a:rPr lang="en-US" altLang="ko-KR" b="1" baseline="30000" dirty="0"/>
                        <a:t>th</a:t>
                      </a:r>
                      <a:endParaRPr lang="ko-KR" altLang="en-US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Muli Light" panose="020B0600000101010101" charset="0"/>
                        </a:rPr>
                        <a:t>Final demo</a:t>
                      </a:r>
                      <a:endParaRPr lang="ko-KR" altLang="en-US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513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Muli Light" panose="020B0600000101010101" charset="0"/>
                        </a:rPr>
                        <a:t>15</a:t>
                      </a:r>
                      <a:r>
                        <a:rPr lang="en-US" altLang="ko-KR" b="1" baseline="30000" dirty="0"/>
                        <a:t>th</a:t>
                      </a:r>
                      <a:endParaRPr lang="ko-KR" altLang="en-US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Muli Light" panose="020B0600000101010101" charset="0"/>
                        </a:rPr>
                        <a:t>Final report</a:t>
                      </a:r>
                      <a:endParaRPr lang="ko-KR" altLang="en-US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862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161364" y="83240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latin typeface="Muli Light" panose="020B0600000101010101" charset="0"/>
              </a:rPr>
              <a:t>Jisu</a:t>
            </a:r>
            <a:r>
              <a:rPr lang="en-US" altLang="ko-KR" b="1" dirty="0">
                <a:latin typeface="Muli Light" panose="020B0600000101010101" charset="0"/>
              </a:rPr>
              <a:t> An,</a:t>
            </a:r>
            <a:endParaRPr lang="ko-KR" altLang="en-US" b="1" dirty="0">
              <a:latin typeface="Muli Light" panose="020B0600000101010101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21C4AC-C162-406D-B010-8568C88A49F5}"/>
              </a:ext>
            </a:extLst>
          </p:cNvPr>
          <p:cNvSpPr txBox="1"/>
          <p:nvPr/>
        </p:nvSpPr>
        <p:spPr>
          <a:xfrm>
            <a:off x="161364" y="2249121"/>
            <a:ext cx="1284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Muli Light" panose="020B0600000101010101" charset="0"/>
              </a:rPr>
              <a:t>Hyunjae</a:t>
            </a:r>
            <a:r>
              <a:rPr lang="en-US" altLang="ko-KR" b="1" dirty="0">
                <a:latin typeface="Muli Light" panose="020B0600000101010101" charset="0"/>
              </a:rPr>
              <a:t> Lee,</a:t>
            </a:r>
            <a:endParaRPr lang="ko-KR" altLang="en-US" b="1" dirty="0">
              <a:latin typeface="Muli Light" panose="020B0600000101010101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489A5-A5CF-49D5-9C2A-B56E0AB40D06}"/>
              </a:ext>
            </a:extLst>
          </p:cNvPr>
          <p:cNvSpPr txBox="1"/>
          <p:nvPr/>
        </p:nvSpPr>
        <p:spPr>
          <a:xfrm>
            <a:off x="161364" y="3615023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latin typeface="Muli Light" panose="020B0600000101010101" charset="0"/>
              </a:rPr>
              <a:t>Jinwoo</a:t>
            </a:r>
            <a:r>
              <a:rPr lang="en-US" altLang="ko-KR" b="1" dirty="0">
                <a:latin typeface="Muli Light" panose="020B0600000101010101" charset="0"/>
              </a:rPr>
              <a:t> Jeon,</a:t>
            </a:r>
            <a:endParaRPr lang="ko-KR" altLang="en-US" b="1" dirty="0">
              <a:latin typeface="Muli Light" panose="020B0600000101010101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F0EA0A-2224-43F1-B523-E55EA787C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3897"/>
            <a:ext cx="9144000" cy="6544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6FDF2C-B420-458F-AC42-4B65CCFDF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2127"/>
            <a:ext cx="9144000" cy="6688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065AB0-AB87-4313-9018-A8C42AA92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2752"/>
            <a:ext cx="9144000" cy="61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32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E72349-0C7F-4F23-B34C-8A9D23F091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FCD0B-17F7-46BA-9239-3D86F8DCAADA}"/>
              </a:ext>
            </a:extLst>
          </p:cNvPr>
          <p:cNvSpPr txBox="1"/>
          <p:nvPr/>
        </p:nvSpPr>
        <p:spPr>
          <a:xfrm>
            <a:off x="3082649" y="2070848"/>
            <a:ext cx="2978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Muli Light" panose="020B0600000101010101" charset="0"/>
              </a:rPr>
              <a:t>Thank you!</a:t>
            </a:r>
            <a:endParaRPr lang="ko-KR" altLang="en-US" sz="4400" dirty="0">
              <a:latin typeface="Muli Ligh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572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7C47-88E5-4371-A90F-2EDFDD48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78"/>
                </a:solidFill>
              </a:rPr>
              <a:t>Meet the Team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B855109-2D86-4202-B9CE-3E60F8439916}"/>
              </a:ext>
            </a:extLst>
          </p:cNvPr>
          <p:cNvGrpSpPr/>
          <p:nvPr/>
        </p:nvGrpSpPr>
        <p:grpSpPr>
          <a:xfrm>
            <a:off x="1650215" y="983395"/>
            <a:ext cx="1835833" cy="3726414"/>
            <a:chOff x="623732" y="1700808"/>
            <a:chExt cx="2447777" cy="496855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690F4E-3D7E-4F5E-9B02-B891D5D646E7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Muli Light" panose="020B0600000101010101" charset="0"/>
                </a:rPr>
                <a:t>Jane Doe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2D4734-0353-4FE4-96B3-AD192F545BEF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0B07BAC-93A8-45B6-BE07-BE882C3D3DF9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latin typeface="Muli Light" panose="020B0600000101010101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BEC2427-8F00-4485-94C0-D9B26344DC89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latin typeface="Muli Light" panose="020B0600000101010101" charset="0"/>
                </a:endParaRPr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835937-FF0B-4413-924A-E3794F0F7C86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latin typeface="Muli Light" panose="020B0600000101010101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4000096-66AA-40A4-9D26-CD35CDCDBCD8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  <a:latin typeface="Muli Light" panose="020B0600000101010101" charset="0"/>
                </a:rPr>
                <a:t>AN JISU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17DEEC3-B8EF-4960-8CC5-021FC0DF3324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  <a:latin typeface="Muli Light" panose="020B0600000101010101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CD48165-F9FF-48A9-B5AD-E5D5A4E8EF7C}"/>
                </a:ext>
              </a:extLst>
            </p:cNvPr>
            <p:cNvSpPr/>
            <p:nvPr/>
          </p:nvSpPr>
          <p:spPr>
            <a:xfrm>
              <a:off x="623732" y="4863843"/>
              <a:ext cx="244777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  <a:latin typeface="Muli Light" panose="020B0600000101010101" charset="0"/>
                </a:rPr>
                <a:t>Server management,</a:t>
              </a:r>
              <a:r>
                <a:rPr lang="en-US" altLang="ko-KR" sz="825" dirty="0">
                  <a:solidFill>
                    <a:srgbClr val="7B8898"/>
                  </a:solidFill>
                  <a:latin typeface="Muli Light" panose="020B0600000101010101" charset="0"/>
                </a:rPr>
                <a:t> Server-side development</a:t>
              </a:r>
              <a:r>
                <a:rPr lang="en-US" sz="825" dirty="0">
                  <a:solidFill>
                    <a:srgbClr val="7B8898"/>
                  </a:solidFill>
                  <a:latin typeface="Muli Light" panose="020B0600000101010101" charset="0"/>
                </a:rPr>
                <a:t> 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1AACF8-6EDD-4624-BA75-2A4750AEFBA6}"/>
                </a:ext>
              </a:extLst>
            </p:cNvPr>
            <p:cNvSpPr txBox="1"/>
            <p:nvPr/>
          </p:nvSpPr>
          <p:spPr>
            <a:xfrm>
              <a:off x="1017051" y="5976372"/>
              <a:ext cx="166114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2"/>
                  </a:solidFill>
                  <a:latin typeface="Muli Light" panose="020B0600000101010101" charset="0"/>
                </a:rPr>
                <a:t>ajs7270@gmail.com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959A869-5E0A-4E14-BA34-C0F0E8FEBBF0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EB87E8E-BCC2-4F58-96DB-712CDA809F68}"/>
              </a:ext>
            </a:extLst>
          </p:cNvPr>
          <p:cNvGrpSpPr/>
          <p:nvPr/>
        </p:nvGrpSpPr>
        <p:grpSpPr>
          <a:xfrm>
            <a:off x="3733246" y="983395"/>
            <a:ext cx="1965054" cy="3726414"/>
            <a:chOff x="568906" y="1700808"/>
            <a:chExt cx="2620072" cy="496855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B172C5D-76AE-42A9-ABD2-4DCB4F89713A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Muli Light" panose="020B0600000101010101" charset="0"/>
                </a:rPr>
                <a:t>Jane Doe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F5FCE93-828B-4B1E-B820-2377049A89FC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BC2D6E2-96BE-4135-8F63-BF903BCE584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latin typeface="Muli Light" panose="020B0600000101010101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4F4BFA7-C569-4D46-BE63-FCFD1F19C2FC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latin typeface="Muli Light" panose="020B0600000101010101" charset="0"/>
                </a:endParaRPr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4CDA6A8-397F-4258-A209-25B86A2F94A8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latin typeface="Muli Light" panose="020B0600000101010101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8D84C72-3012-45FF-86BF-308B6D8CBFA6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  <a:latin typeface="Muli Light" panose="020B0600000101010101" charset="0"/>
                </a:rPr>
                <a:t>LEE HYUNJAE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7281B9D-A0CA-470D-84DF-4572C84B8580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cap="all" dirty="0">
                  <a:solidFill>
                    <a:schemeClr val="tx2"/>
                  </a:solidFill>
                  <a:latin typeface="Muli Light" panose="020B0600000101010101" charset="0"/>
                </a:rPr>
                <a:t> backend developer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2884369-1BD4-478B-8564-ECCC1F73779D}"/>
                </a:ext>
              </a:extLst>
            </p:cNvPr>
            <p:cNvSpPr/>
            <p:nvPr/>
          </p:nvSpPr>
          <p:spPr>
            <a:xfrm>
              <a:off x="568906" y="4873647"/>
              <a:ext cx="2620072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  <a:latin typeface="Muli Light" panose="020B0600000101010101" charset="0"/>
                </a:rPr>
                <a:t>Database, Server-side development </a:t>
              </a:r>
              <a:endParaRPr lang="en-US" altLang="ko-KR" sz="825" dirty="0">
                <a:solidFill>
                  <a:srgbClr val="7B8898"/>
                </a:solidFill>
                <a:latin typeface="Muli Light" panose="020B0600000101010101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0FA72D5-E414-4AE3-9569-D4FC54E5824F}"/>
                </a:ext>
              </a:extLst>
            </p:cNvPr>
            <p:cNvSpPr txBox="1"/>
            <p:nvPr/>
          </p:nvSpPr>
          <p:spPr>
            <a:xfrm>
              <a:off x="962549" y="5976372"/>
              <a:ext cx="177014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1"/>
                  </a:solidFill>
                  <a:latin typeface="Muli Light" panose="020B0600000101010101" charset="0"/>
                </a:rPr>
                <a:t>leehj8687@email.com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8163FC-55FB-4F16-82F3-5975946F7177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318065E-A294-4E65-A4C0-DAEE53FCA635}"/>
              </a:ext>
            </a:extLst>
          </p:cNvPr>
          <p:cNvGrpSpPr/>
          <p:nvPr/>
        </p:nvGrpSpPr>
        <p:grpSpPr>
          <a:xfrm>
            <a:off x="5898517" y="983395"/>
            <a:ext cx="1835833" cy="3726414"/>
            <a:chOff x="623732" y="1700808"/>
            <a:chExt cx="2447777" cy="4968552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74000E-D212-491D-AB32-7FAF8AACE6B8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Muli Light" panose="020B0600000101010101" charset="0"/>
                </a:rPr>
                <a:t>Jane Doe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A9A15C3-DC20-414F-8A02-9E39D4BE7145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079F1-7B0C-4B0E-8149-404262F49CF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latin typeface="Muli Light" panose="020B0600000101010101" charset="0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2030D19-CF7C-417A-8E54-63BAB3DDA076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latin typeface="Muli Light" panose="020B0600000101010101" charset="0"/>
                </a:endParaRPr>
              </a:p>
            </p:txBody>
          </p:sp>
        </p:grp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F374CE3-6273-4782-9B26-3545507AC5F1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latin typeface="Muli Light" panose="020B0600000101010101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DDE039A-3E4B-47D7-9C58-4E9E2DBECBA4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  <a:latin typeface="Muli Light" panose="020B0600000101010101" charset="0"/>
                </a:rPr>
                <a:t>JEON JINWOO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D7750F3-EBA0-4EE9-96E8-D2982E9E4CCF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  <a:latin typeface="Muli Light" panose="020B0600000101010101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806ACAA-CB48-4DDD-8B54-9115887BC7FF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  <a:latin typeface="Muli Light" panose="020B0600000101010101" charset="0"/>
                </a:rPr>
                <a:t>Highlight algorithm, Dashboard UI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08B4D1B-C982-4674-8BA8-48104B0A2928}"/>
                </a:ext>
              </a:extLst>
            </p:cNvPr>
            <p:cNvSpPr txBox="1"/>
            <p:nvPr/>
          </p:nvSpPr>
          <p:spPr>
            <a:xfrm>
              <a:off x="1013844" y="5976372"/>
              <a:ext cx="166755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4"/>
                  </a:solidFill>
                  <a:latin typeface="Muli Light" panose="020B0600000101010101" charset="0"/>
                </a:rPr>
                <a:t>zinuzian@gmail.com</a:t>
              </a: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5ED42BC-A98F-456A-8985-BA16B83CC08F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390A56-08E6-4EDC-96B3-B5609C180804}"/>
              </a:ext>
            </a:extLst>
          </p:cNvPr>
          <p:cNvSpPr/>
          <p:nvPr/>
        </p:nvSpPr>
        <p:spPr>
          <a:xfrm>
            <a:off x="7816289" y="102870"/>
            <a:ext cx="1248883" cy="46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uli Light" panose="020B0600000101010101" charset="0"/>
            </a:endParaRPr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65D785DE-826A-4FE5-85B8-BFFC1C7CBD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9309290"/>
              </p:ext>
            </p:extLst>
          </p:nvPr>
        </p:nvGraphicFramePr>
        <p:xfrm>
          <a:off x="3692899" y="997526"/>
          <a:ext cx="2045749" cy="1574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BC21615-6D2B-4408-8790-7D1C9E307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035689"/>
              </p:ext>
            </p:extLst>
          </p:nvPr>
        </p:nvGraphicFramePr>
        <p:xfrm>
          <a:off x="5770068" y="881499"/>
          <a:ext cx="1943099" cy="1690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BD745B4-571D-4C43-A928-6C4C5344B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405532"/>
              </p:ext>
            </p:extLst>
          </p:nvPr>
        </p:nvGraphicFramePr>
        <p:xfrm>
          <a:off x="1370971" y="580422"/>
          <a:ext cx="2394320" cy="1983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43" name="Rectangle 111">
            <a:extLst>
              <a:ext uri="{FF2B5EF4-FFF2-40B4-BE49-F238E27FC236}">
                <a16:creationId xmlns:a16="http://schemas.microsoft.com/office/drawing/2014/main" id="{EDA039CB-89CF-4BA5-9EC6-0BD2D3038031}"/>
              </a:ext>
            </a:extLst>
          </p:cNvPr>
          <p:cNvSpPr/>
          <p:nvPr/>
        </p:nvSpPr>
        <p:spPr>
          <a:xfrm>
            <a:off x="1650214" y="2986371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  <a:latin typeface="Muli Light" panose="020B0600000101010101" charset="0"/>
              </a:rPr>
              <a:t>BACKEND DEVELOPER</a:t>
            </a:r>
          </a:p>
        </p:txBody>
      </p:sp>
      <p:sp>
        <p:nvSpPr>
          <p:cNvPr id="44" name="Rectangle 111">
            <a:extLst>
              <a:ext uri="{FF2B5EF4-FFF2-40B4-BE49-F238E27FC236}">
                <a16:creationId xmlns:a16="http://schemas.microsoft.com/office/drawing/2014/main" id="{BC341223-DA86-4F98-ABBF-35EFA6AD2980}"/>
              </a:ext>
            </a:extLst>
          </p:cNvPr>
          <p:cNvSpPr/>
          <p:nvPr/>
        </p:nvSpPr>
        <p:spPr>
          <a:xfrm>
            <a:off x="5877334" y="2969432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  <a:latin typeface="Muli Light" panose="020B0600000101010101" charset="0"/>
              </a:rPr>
              <a:t>FRONTEND DEVELOPER</a:t>
            </a:r>
          </a:p>
        </p:txBody>
      </p:sp>
    </p:spTree>
    <p:extLst>
      <p:ext uri="{BB962C8B-B14F-4D97-AF65-F5344CB8AC3E}">
        <p14:creationId xmlns:p14="http://schemas.microsoft.com/office/powerpoint/2010/main" val="1798322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8195457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LAJI - </a:t>
            </a:r>
            <a:r>
              <a:rPr lang="en-US" altLang="ko-KR" sz="4400" dirty="0">
                <a:hlinkClick r:id="rId2"/>
              </a:rPr>
              <a:t>https://github.com/laji-cau</a:t>
            </a:r>
            <a:endParaRPr lang="en-US" sz="4800" dirty="0">
              <a:solidFill>
                <a:srgbClr val="305178"/>
              </a:solidFill>
              <a:latin typeface="Muli Light" panose="020B0600000101010101" charset="0"/>
              <a:cs typeface="Poppins" panose="020B0600000101010101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DFCD39-BBD7-4707-909C-E0C4BFE40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590" y="1013915"/>
            <a:ext cx="5859274" cy="379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69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8195457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LAJI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A49CB1-D982-4229-A258-25DFF3866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90" y="52688"/>
            <a:ext cx="5619620" cy="501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33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709858" y="1128105"/>
            <a:ext cx="6130128" cy="34597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 algn="ctr">
              <a:lnSpc>
                <a:spcPct val="200000"/>
              </a:lnSpc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Demo scenario</a:t>
            </a:r>
          </a:p>
          <a:p>
            <a:pPr marL="514350" indent="-514350" algn="ctr">
              <a:lnSpc>
                <a:spcPct val="200000"/>
              </a:lnSpc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Demo</a:t>
            </a:r>
          </a:p>
          <a:p>
            <a:pPr marL="514350" indent="-514350" algn="ctr">
              <a:lnSpc>
                <a:spcPct val="200000"/>
              </a:lnSpc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Q&amp;A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000849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Demo materials</a:t>
            </a:r>
          </a:p>
        </p:txBody>
      </p:sp>
      <p:pic>
        <p:nvPicPr>
          <p:cNvPr id="4" name="그림 3" descr="클립아트이(가) 표시된 사진&#10;&#10;자동 생성된 설명">
            <a:extLst>
              <a:ext uri="{FF2B5EF4-FFF2-40B4-BE49-F238E27FC236}">
                <a16:creationId xmlns:a16="http://schemas.microsoft.com/office/drawing/2014/main" id="{40AAE9FB-D9D2-481F-AA78-A4EAF6AAB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9077"/>
            <a:ext cx="2846460" cy="16011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74FF45-AB34-4D97-AD41-D482CE65B9E7}"/>
              </a:ext>
            </a:extLst>
          </p:cNvPr>
          <p:cNvSpPr txBox="1"/>
          <p:nvPr/>
        </p:nvSpPr>
        <p:spPr>
          <a:xfrm>
            <a:off x="5588121" y="740282"/>
            <a:ext cx="3369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https://www.twitch.tv/videos/409803829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7209A-2F48-4BCD-9701-B49FF01CBBA8}"/>
              </a:ext>
            </a:extLst>
          </p:cNvPr>
          <p:cNvSpPr txBox="1"/>
          <p:nvPr/>
        </p:nvSpPr>
        <p:spPr>
          <a:xfrm>
            <a:off x="339439" y="2721904"/>
            <a:ext cx="21675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Muli Light" panose="020B0600000101010101" charset="0"/>
              </a:rPr>
              <a:t>This video is</a:t>
            </a:r>
          </a:p>
          <a:p>
            <a:r>
              <a:rPr lang="en-US" altLang="ko-KR" sz="2400" b="1" dirty="0">
                <a:latin typeface="Muli Light" panose="020B0600000101010101" charset="0"/>
              </a:rPr>
              <a:t> 6 hours long,</a:t>
            </a:r>
          </a:p>
          <a:p>
            <a:r>
              <a:rPr lang="en-US" altLang="ko-KR" sz="2400" b="1" dirty="0">
                <a:latin typeface="Muli Light" panose="020B0600000101010101" charset="0"/>
              </a:rPr>
              <a:t> 16GB </a:t>
            </a:r>
            <a:endParaRPr lang="ko-KR" altLang="en-US" sz="2400" b="1" dirty="0">
              <a:latin typeface="Muli Light" panose="020B0600000101010101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F3F9B2-3238-49A0-92C5-4BEBC6A33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0646" y="1204082"/>
            <a:ext cx="6458638" cy="333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15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Demo scenario</a:t>
            </a: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49F9FEE0-ABAE-4FCE-AF2B-4717926C1266}"/>
              </a:ext>
            </a:extLst>
          </p:cNvPr>
          <p:cNvSpPr txBox="1">
            <a:spLocks/>
          </p:cNvSpPr>
          <p:nvPr/>
        </p:nvSpPr>
        <p:spPr>
          <a:xfrm>
            <a:off x="719328" y="803081"/>
            <a:ext cx="8083296" cy="401038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3200" b="1" dirty="0">
                <a:latin typeface="Muli Light" panose="020B0600000101010101" charset="0"/>
                <a:cs typeface="Arial" panose="020B0604020202020204" pitchFamily="34" charset="0"/>
              </a:rPr>
              <a:t>Login (ajs7270)</a:t>
            </a:r>
          </a:p>
          <a:p>
            <a:pPr marL="514350" indent="-514350">
              <a:buAutoNum type="arabicPeriod"/>
            </a:pPr>
            <a:r>
              <a:rPr lang="en-US" altLang="ko-KR" sz="3200" b="1" dirty="0">
                <a:latin typeface="Muli Light" panose="020B0600000101010101" charset="0"/>
                <a:cs typeface="Arial" panose="020B0604020202020204" pitchFamily="34" charset="0"/>
              </a:rPr>
              <a:t>Upload (Face recognition)</a:t>
            </a:r>
          </a:p>
          <a:p>
            <a:pPr marL="514350" indent="-514350">
              <a:buAutoNum type="arabicPeriod"/>
            </a:pPr>
            <a:r>
              <a:rPr lang="en-US" altLang="ko-KR" sz="3200" b="1" dirty="0">
                <a:solidFill>
                  <a:srgbClr val="0070C0"/>
                </a:solidFill>
                <a:latin typeface="Muli Light" panose="020B0600000101010101" charset="0"/>
                <a:cs typeface="Arial" panose="020B0604020202020204" pitchFamily="34" charset="0"/>
              </a:rPr>
              <a:t>Login as another one (leehj8687)</a:t>
            </a:r>
          </a:p>
          <a:p>
            <a:pPr marL="514350" indent="-514350">
              <a:buAutoNum type="arabicPeriod"/>
            </a:pPr>
            <a:r>
              <a:rPr lang="en-US" altLang="ko-KR" sz="3200" b="1" dirty="0">
                <a:solidFill>
                  <a:srgbClr val="0070C0"/>
                </a:solidFill>
                <a:latin typeface="Muli Light" panose="020B0600000101010101" charset="0"/>
                <a:cs typeface="Arial" panose="020B0604020202020204" pitchFamily="34" charset="0"/>
              </a:rPr>
              <a:t>Payment</a:t>
            </a:r>
          </a:p>
          <a:p>
            <a:pPr marL="514350" indent="-514350">
              <a:buAutoNum type="arabicPeriod"/>
            </a:pPr>
            <a:r>
              <a:rPr lang="en-US" altLang="ko-KR" sz="3200" b="1" dirty="0">
                <a:solidFill>
                  <a:srgbClr val="0070C0"/>
                </a:solidFill>
                <a:latin typeface="Muli Light" panose="020B0600000101010101" charset="0"/>
                <a:cs typeface="Arial" panose="020B0604020202020204" pitchFamily="34" charset="0"/>
              </a:rPr>
              <a:t>Leave account</a:t>
            </a:r>
          </a:p>
          <a:p>
            <a:pPr marL="514350" indent="-514350">
              <a:buAutoNum type="arabicPeriod"/>
            </a:pPr>
            <a:r>
              <a:rPr lang="en-US" altLang="ko-KR" sz="3200" b="1" dirty="0">
                <a:solidFill>
                  <a:srgbClr val="0070C0"/>
                </a:solidFill>
                <a:latin typeface="Muli Light" panose="020B0600000101010101" charset="0"/>
                <a:cs typeface="Arial" panose="020B0604020202020204" pitchFamily="34" charset="0"/>
              </a:rPr>
              <a:t>Login again(leehj8687)</a:t>
            </a:r>
          </a:p>
          <a:p>
            <a:pPr marL="514350" indent="-514350">
              <a:buAutoNum type="arabicPeriod"/>
            </a:pPr>
            <a:r>
              <a:rPr lang="en-US" altLang="ko-KR" sz="3200" b="1" dirty="0">
                <a:latin typeface="Muli Light" panose="020B0600000101010101" charset="0"/>
                <a:cs typeface="Arial" panose="020B0604020202020204" pitchFamily="34" charset="0"/>
              </a:rPr>
              <a:t>Email check</a:t>
            </a:r>
          </a:p>
          <a:p>
            <a:pPr marL="514350" indent="-514350">
              <a:buAutoNum type="arabicPeriod"/>
            </a:pPr>
            <a:r>
              <a:rPr lang="en-US" altLang="ko-KR" sz="3200" b="1" dirty="0">
                <a:latin typeface="Muli Light" panose="020B0600000101010101" charset="0"/>
                <a:cs typeface="Arial" panose="020B0604020202020204" pitchFamily="34" charset="0"/>
              </a:rPr>
              <a:t>History check</a:t>
            </a:r>
          </a:p>
        </p:txBody>
      </p:sp>
    </p:spTree>
    <p:extLst>
      <p:ext uri="{BB962C8B-B14F-4D97-AF65-F5344CB8AC3E}">
        <p14:creationId xmlns:p14="http://schemas.microsoft.com/office/powerpoint/2010/main" val="3406167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2967005" y="2143050"/>
            <a:ext cx="3209989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Final Demo</a:t>
            </a:r>
          </a:p>
        </p:txBody>
      </p:sp>
    </p:spTree>
    <p:extLst>
      <p:ext uri="{BB962C8B-B14F-4D97-AF65-F5344CB8AC3E}">
        <p14:creationId xmlns:p14="http://schemas.microsoft.com/office/powerpoint/2010/main" val="3031864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6114EC-7015-4355-BC62-35D6ACEBB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6" y="218849"/>
            <a:ext cx="8365868" cy="470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14027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3214</TotalTime>
  <Words>313</Words>
  <Application>Microsoft Office PowerPoint</Application>
  <PresentationFormat>화면 슬라이드 쇼(16:9)</PresentationFormat>
  <Paragraphs>100</Paragraphs>
  <Slides>14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Poppins Light</vt:lpstr>
      <vt:lpstr>Muli Light</vt:lpstr>
      <vt:lpstr>Poppins</vt:lpstr>
      <vt:lpstr>Arial</vt:lpstr>
      <vt:lpstr>Calibri Light</vt:lpstr>
      <vt:lpstr>Gower template</vt:lpstr>
      <vt:lpstr>Capstone Design Final Demo Presentation </vt:lpstr>
      <vt:lpstr>Meet the Team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Design Proposal Presentation</dc:title>
  <dc:creator>pc</dc:creator>
  <cp:lastModifiedBy>HYUNJAE LEE</cp:lastModifiedBy>
  <cp:revision>156</cp:revision>
  <dcterms:modified xsi:type="dcterms:W3CDTF">2019-06-02T15:10:03Z</dcterms:modified>
</cp:coreProperties>
</file>